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901-F5D5-4686-8C5B-5788E25280B0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A918-7598-4D38-B128-0805605AB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995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901-F5D5-4686-8C5B-5788E25280B0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A918-7598-4D38-B128-0805605AB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49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901-F5D5-4686-8C5B-5788E25280B0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A918-7598-4D38-B128-0805605AB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66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901-F5D5-4686-8C5B-5788E25280B0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A918-7598-4D38-B128-0805605AB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003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901-F5D5-4686-8C5B-5788E25280B0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A918-7598-4D38-B128-0805605AB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642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901-F5D5-4686-8C5B-5788E25280B0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A918-7598-4D38-B128-0805605AB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789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901-F5D5-4686-8C5B-5788E25280B0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A918-7598-4D38-B128-0805605AB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819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901-F5D5-4686-8C5B-5788E25280B0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A918-7598-4D38-B128-0805605AB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10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901-F5D5-4686-8C5B-5788E25280B0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A918-7598-4D38-B128-0805605AB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814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901-F5D5-4686-8C5B-5788E25280B0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A918-7598-4D38-B128-0805605AB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807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901-F5D5-4686-8C5B-5788E25280B0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A918-7598-4D38-B128-0805605AB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638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41901-F5D5-4686-8C5B-5788E25280B0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EA918-7598-4D38-B128-0805605AB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197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altLang="ko-KR" dirty="0" smtClean="0"/>
              <a:t>Data Layer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670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후에 실행을 해보면 화면이 아래와 같이 빛이 없는 화면 출력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028" y="1825625"/>
            <a:ext cx="77679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08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500" dirty="0" err="1" smtClean="0"/>
              <a:t>DataLayer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에 등록해서 선택된 오브젝트가 </a:t>
            </a:r>
            <a:r>
              <a:rPr lang="en-US" altLang="ko-KR" sz="2500" dirty="0" smtClean="0"/>
              <a:t>Unload </a:t>
            </a:r>
            <a:r>
              <a:rPr lang="ko-KR" altLang="en-US" sz="2500" dirty="0" smtClean="0"/>
              <a:t>상태이므로 </a:t>
            </a:r>
            <a:r>
              <a:rPr lang="en-US" altLang="ko-KR" sz="2500" dirty="0" smtClean="0"/>
              <a:t>Load </a:t>
            </a:r>
            <a:r>
              <a:rPr lang="ko-KR" altLang="en-US" sz="2500" dirty="0" smtClean="0"/>
              <a:t>상태로 </a:t>
            </a:r>
            <a:r>
              <a:rPr lang="ko-KR" altLang="en-US" sz="2500" dirty="0" err="1" smtClean="0"/>
              <a:t>만들어줘야합니다</a:t>
            </a:r>
            <a:r>
              <a:rPr lang="en-US" altLang="ko-KR" sz="2500" dirty="0" smtClean="0"/>
              <a:t>.</a:t>
            </a:r>
            <a:br>
              <a:rPr lang="en-US" altLang="ko-KR" sz="2500" dirty="0" smtClean="0"/>
            </a:br>
            <a:r>
              <a:rPr lang="ko-KR" altLang="en-US" sz="2500" dirty="0" smtClean="0"/>
              <a:t>이제 </a:t>
            </a:r>
            <a:r>
              <a:rPr lang="ko-KR" altLang="en-US" sz="2500" dirty="0" err="1" smtClean="0"/>
              <a:t>실행중지</a:t>
            </a:r>
            <a:r>
              <a:rPr lang="ko-KR" altLang="en-US" sz="2500" dirty="0" smtClean="0"/>
              <a:t> 시키고 </a:t>
            </a:r>
            <a:r>
              <a:rPr lang="en-US" altLang="ko-KR" sz="2500" dirty="0" smtClean="0"/>
              <a:t>Level </a:t>
            </a:r>
            <a:r>
              <a:rPr lang="en-US" altLang="ko-KR" sz="2500" dirty="0" err="1" smtClean="0"/>
              <a:t>BluePrint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를 오픈해서 </a:t>
            </a:r>
            <a:r>
              <a:rPr lang="en-US" altLang="ko-KR" sz="2500" dirty="0" smtClean="0"/>
              <a:t/>
            </a:r>
            <a:br>
              <a:rPr lang="en-US" altLang="ko-KR" sz="2500" dirty="0" smtClean="0"/>
            </a:br>
            <a:r>
              <a:rPr lang="en-US" altLang="ko-KR" sz="2500" dirty="0" smtClean="0"/>
              <a:t>Get </a:t>
            </a:r>
            <a:r>
              <a:rPr lang="en-US" altLang="ko-KR" sz="2500" dirty="0" err="1" smtClean="0"/>
              <a:t>DataLayerSubSystem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을 만들어줍니다</a:t>
            </a:r>
            <a:r>
              <a:rPr lang="en-US" altLang="ko-KR" sz="2500" dirty="0" smtClean="0"/>
              <a:t>.</a:t>
            </a:r>
            <a:endParaRPr lang="ko-KR" altLang="en-US" sz="25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028" y="1825625"/>
            <a:ext cx="77679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41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Data Layer Subsystem </a:t>
            </a:r>
            <a:r>
              <a:rPr lang="ko-KR" altLang="en-US" dirty="0" smtClean="0"/>
              <a:t>에서 핀을 끌어와서 </a:t>
            </a:r>
            <a:r>
              <a:rPr lang="en-US" altLang="ko-KR" dirty="0" err="1" smtClean="0"/>
              <a:t>SetDataLayerRuntimeState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만들어줍니다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028" y="1825625"/>
            <a:ext cx="77679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2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300" dirty="0" err="1" smtClean="0"/>
              <a:t>SetDataLayerRuntimeState</a:t>
            </a:r>
            <a:r>
              <a:rPr lang="en-US" altLang="ko-KR" sz="3300" dirty="0" smtClean="0"/>
              <a:t> </a:t>
            </a:r>
            <a:r>
              <a:rPr lang="ko-KR" altLang="en-US" sz="3300" dirty="0" smtClean="0"/>
              <a:t>의 </a:t>
            </a:r>
            <a:r>
              <a:rPr lang="en-US" altLang="ko-KR" sz="3300" dirty="0" err="1" smtClean="0"/>
              <a:t>InDataLayer</a:t>
            </a:r>
            <a:r>
              <a:rPr lang="en-US" altLang="ko-KR" sz="3300" dirty="0"/>
              <a:t> </a:t>
            </a:r>
            <a:r>
              <a:rPr lang="ko-KR" altLang="en-US" sz="3300" dirty="0" smtClean="0"/>
              <a:t>를</a:t>
            </a:r>
            <a:r>
              <a:rPr lang="en-US" altLang="ko-KR" sz="3300" dirty="0" smtClean="0"/>
              <a:t> </a:t>
            </a:r>
            <a:r>
              <a:rPr lang="ko-KR" altLang="en-US" sz="3300" dirty="0" smtClean="0"/>
              <a:t>마우스오른쪽클릭후 </a:t>
            </a:r>
            <a:r>
              <a:rPr lang="en-US" altLang="ko-KR" sz="3300" dirty="0" smtClean="0"/>
              <a:t>Promote In Variable </a:t>
            </a:r>
            <a:r>
              <a:rPr lang="ko-KR" altLang="en-US" sz="3300" dirty="0" err="1" smtClean="0"/>
              <a:t>클릭후</a:t>
            </a:r>
            <a:r>
              <a:rPr lang="ko-KR" altLang="en-US" sz="3300" dirty="0" smtClean="0"/>
              <a:t> </a:t>
            </a:r>
            <a:r>
              <a:rPr lang="en-US" altLang="ko-KR" sz="3300" dirty="0" err="1" smtClean="0"/>
              <a:t>InDataLayer</a:t>
            </a:r>
            <a:r>
              <a:rPr lang="en-US" altLang="ko-KR" sz="3300" dirty="0" smtClean="0"/>
              <a:t> </a:t>
            </a:r>
            <a:r>
              <a:rPr lang="ko-KR" altLang="en-US" sz="3300" dirty="0" smtClean="0"/>
              <a:t>의 이름을 </a:t>
            </a:r>
            <a:r>
              <a:rPr lang="en-US" altLang="ko-KR" sz="3300" dirty="0" err="1" smtClean="0"/>
              <a:t>MyDataLayer</a:t>
            </a:r>
            <a:r>
              <a:rPr lang="ko-KR" altLang="en-US" sz="3300" dirty="0" smtClean="0"/>
              <a:t>로 바꿔줍시다</a:t>
            </a:r>
            <a:r>
              <a:rPr lang="en-US" altLang="ko-KR" sz="3300" dirty="0" smtClean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028" y="1825625"/>
            <a:ext cx="77679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15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500" dirty="0" smtClean="0"/>
              <a:t>이후에 키보드 </a:t>
            </a:r>
            <a:r>
              <a:rPr lang="en-US" altLang="ko-KR" sz="2500" dirty="0" smtClean="0"/>
              <a:t>F </a:t>
            </a:r>
            <a:r>
              <a:rPr lang="ko-KR" altLang="en-US" sz="2500" dirty="0" smtClean="0"/>
              <a:t>키 입력을 만들어서 </a:t>
            </a:r>
            <a:r>
              <a:rPr lang="en-US" altLang="ko-KR" sz="2500" dirty="0" smtClean="0"/>
              <a:t>Pressed </a:t>
            </a:r>
            <a:r>
              <a:rPr lang="ko-KR" altLang="en-US" sz="2500" dirty="0" smtClean="0"/>
              <a:t>와 </a:t>
            </a:r>
            <a:r>
              <a:rPr lang="en-US" altLang="ko-KR" sz="2500" dirty="0" err="1" smtClean="0"/>
              <a:t>SetDataLayerRuntimeState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를 아래와 같이 연결해 줍시다</a:t>
            </a:r>
            <a:r>
              <a:rPr lang="en-US" altLang="ko-KR" sz="2500" dirty="0" smtClean="0"/>
              <a:t>.</a:t>
            </a:r>
            <a:endParaRPr lang="ko-KR" altLang="en-US" sz="25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363" y="1825625"/>
            <a:ext cx="92652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61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블루프린트</a:t>
            </a:r>
            <a:r>
              <a:rPr lang="ko-KR" altLang="en-US" dirty="0" smtClean="0"/>
              <a:t> 컴파일 </a:t>
            </a:r>
            <a:r>
              <a:rPr lang="en-US" altLang="ko-KR" dirty="0" smtClean="0"/>
              <a:t>-&gt; Details/Default Value/My Data Layer </a:t>
            </a:r>
            <a:r>
              <a:rPr lang="ko-KR" altLang="en-US" dirty="0" smtClean="0"/>
              <a:t>에서</a:t>
            </a:r>
            <a:r>
              <a:rPr lang="en-US" altLang="ko-KR" dirty="0"/>
              <a:t> </a:t>
            </a:r>
            <a:r>
              <a:rPr lang="en-US" altLang="ko-KR" dirty="0" err="1" smtClean="0"/>
              <a:t>MyDataLayer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지정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028" y="1825625"/>
            <a:ext cx="77679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57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이후에 에디터에서 </a:t>
            </a:r>
            <a:r>
              <a:rPr lang="ko-KR" altLang="en-US" dirty="0" err="1" smtClean="0"/>
              <a:t>플레이후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F </a:t>
            </a:r>
            <a:r>
              <a:rPr lang="ko-KR" altLang="en-US" dirty="0" smtClean="0"/>
              <a:t>버튼을 클릭하면 불이 켜집니다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028" y="1825625"/>
            <a:ext cx="77679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34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Data Layer </a:t>
            </a:r>
            <a:r>
              <a:rPr lang="ko-KR" altLang="en-US" dirty="0" smtClean="0"/>
              <a:t>의 활용 필수 사항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World Partitions </a:t>
            </a:r>
            <a:r>
              <a:rPr lang="ko-KR" altLang="en-US" dirty="0" smtClean="0"/>
              <a:t>설정이 된 </a:t>
            </a:r>
            <a:r>
              <a:rPr lang="en-US" altLang="ko-KR" dirty="0" smtClean="0"/>
              <a:t>Map 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사용가능합니다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6711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 smtClean="0"/>
              <a:t>컨텐츠 브라우져에서 마우스 오른쪽 </a:t>
            </a:r>
            <a:r>
              <a:rPr lang="ko-KR" altLang="en-US" sz="2000" dirty="0" err="1" smtClean="0"/>
              <a:t>클릭후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World-&gt;</a:t>
            </a:r>
            <a:r>
              <a:rPr lang="en-US" altLang="ko-KR" sz="2000" dirty="0" err="1" smtClean="0"/>
              <a:t>DataLayer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클릭 생성된 파일 이름을 </a:t>
            </a:r>
            <a:r>
              <a:rPr lang="en-US" altLang="ko-KR" sz="2000" dirty="0" err="1" smtClean="0"/>
              <a:t>MyDataLayer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로 설정</a:t>
            </a:r>
            <a:endParaRPr lang="ko-KR" altLang="en-US" sz="20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028" y="1825625"/>
            <a:ext cx="77679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84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Window-&gt;World </a:t>
            </a:r>
            <a:r>
              <a:rPr lang="en-US" altLang="ko-KR" dirty="0" err="1" smtClean="0"/>
              <a:t>Patition</a:t>
            </a:r>
            <a:r>
              <a:rPr lang="en-US" altLang="ko-KR" dirty="0" smtClean="0"/>
              <a:t>-&gt;</a:t>
            </a:r>
            <a:r>
              <a:rPr lang="en-US" altLang="ko-KR" dirty="0" err="1" smtClean="0"/>
              <a:t>DataLayerOutliner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028" y="1825625"/>
            <a:ext cx="77679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9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MyDataLayer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DataOutLiner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드래그 해서 놓으세요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028" y="1825625"/>
            <a:ext cx="77679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1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World Partitions Editor </a:t>
            </a:r>
            <a:r>
              <a:rPr lang="ko-KR" altLang="en-US" dirty="0" smtClean="0"/>
              <a:t>체크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028" y="1825625"/>
            <a:ext cx="77679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88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World Partitions </a:t>
            </a:r>
            <a:r>
              <a:rPr lang="ko-KR" altLang="en-US" dirty="0" smtClean="0"/>
              <a:t>에서 영역 드래그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028" y="1825625"/>
            <a:ext cx="77679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19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마우스 오른쪽 클릭 </a:t>
            </a:r>
            <a:r>
              <a:rPr lang="en-US" altLang="ko-KR" dirty="0" smtClean="0"/>
              <a:t>Load Region From Selection </a:t>
            </a:r>
            <a:r>
              <a:rPr lang="ko-KR" altLang="en-US" dirty="0" smtClean="0"/>
              <a:t>좌 클릭으로 선택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028" y="1825625"/>
            <a:ext cx="77679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87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500" dirty="0" smtClean="0"/>
              <a:t>World Outliner </a:t>
            </a:r>
            <a:r>
              <a:rPr lang="ko-KR" altLang="en-US" sz="2500" dirty="0" smtClean="0"/>
              <a:t>에서 </a:t>
            </a:r>
            <a:r>
              <a:rPr lang="en-US" altLang="ko-KR" sz="2500" dirty="0" smtClean="0"/>
              <a:t>Lighting </a:t>
            </a:r>
            <a:r>
              <a:rPr lang="ko-KR" altLang="en-US" sz="2500" dirty="0" smtClean="0"/>
              <a:t>폴더에 있는 오브젝트를 전부 선택 후</a:t>
            </a:r>
            <a:r>
              <a:rPr lang="en-US" altLang="ko-KR" sz="2500" dirty="0"/>
              <a:t> </a:t>
            </a:r>
            <a:r>
              <a:rPr lang="en-US" altLang="ko-KR" sz="2500" dirty="0" err="1" smtClean="0"/>
              <a:t>DataLayersOutLiner</a:t>
            </a:r>
            <a:r>
              <a:rPr lang="ko-KR" altLang="en-US" sz="2500" dirty="0" smtClean="0"/>
              <a:t>에서 </a:t>
            </a:r>
            <a:r>
              <a:rPr lang="en-US" altLang="ko-KR" sz="2500" dirty="0" err="1" smtClean="0"/>
              <a:t>MyDataLayer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오른쪽 클릭 </a:t>
            </a:r>
            <a:r>
              <a:rPr lang="en-US" altLang="ko-KR" sz="2500" dirty="0" smtClean="0"/>
              <a:t>Add Selected Actor(s) to Selected Data Layer(s) </a:t>
            </a:r>
            <a:r>
              <a:rPr lang="ko-KR" altLang="en-US" sz="2500" dirty="0" smtClean="0"/>
              <a:t>선택</a:t>
            </a:r>
            <a:endParaRPr lang="ko-KR" altLang="en-US" sz="25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028" y="1825625"/>
            <a:ext cx="77679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20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170</Words>
  <Application>Microsoft Office PowerPoint</Application>
  <PresentationFormat>와이드스크린</PresentationFormat>
  <Paragraphs>17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Data Layer</vt:lpstr>
      <vt:lpstr>PowerPoint 프레젠테이션</vt:lpstr>
      <vt:lpstr>컨텐츠 브라우져에서 마우스 오른쪽 클릭후 World-&gt;DataLayer 클릭 생성된 파일 이름을 MyDataLayer 로 설정</vt:lpstr>
      <vt:lpstr>Window-&gt;World Patition-&gt;DataLayerOutliner 클릭</vt:lpstr>
      <vt:lpstr>MyDataLayer 를 DataOutLiner 에 드래그 해서 놓으세요</vt:lpstr>
      <vt:lpstr>World Partitions Editor 체크</vt:lpstr>
      <vt:lpstr>World Partitions 에서 영역 드래그</vt:lpstr>
      <vt:lpstr>마우스 오른쪽 클릭 Load Region From Selection 좌 클릭으로 선택</vt:lpstr>
      <vt:lpstr>World Outliner 에서 Lighting 폴더에 있는 오브젝트를 전부 선택 후 DataLayersOutLiner에서 MyDataLayer 오른쪽 클릭 Add Selected Actor(s) to Selected Data Layer(s) 선택</vt:lpstr>
      <vt:lpstr>후에 실행을 해보면 화면이 아래와 같이 빛이 없는 화면 출력</vt:lpstr>
      <vt:lpstr>DataLayer 에 등록해서 선택된 오브젝트가 Unload 상태이므로 Load 상태로 만들어줘야합니다. 이제 실행중지 시키고 Level BluePrint 를 오픈해서  Get DataLayerSubSystem 을 만들어줍니다.</vt:lpstr>
      <vt:lpstr>Data Layer Subsystem 에서 핀을 끌어와서 SetDataLayerRuntimeState 를 만들어줍니다.</vt:lpstr>
      <vt:lpstr>SetDataLayerRuntimeState 의 InDataLayer 를 마우스오른쪽클릭후 Promote In Variable 클릭후 InDataLayer 의 이름을 MyDataLayer로 바꿔줍시다. </vt:lpstr>
      <vt:lpstr>이후에 키보드 F 키 입력을 만들어서 Pressed 와 SetDataLayerRuntimeState 를 아래와 같이 연결해 줍시다.</vt:lpstr>
      <vt:lpstr>블루프린트 컴파일 -&gt; Details/Default Value/My Data Layer 에서 MyDataLayer 지정</vt:lpstr>
      <vt:lpstr>이후에 에디터에서 플레이후 F 버튼을 클릭하면 불이 켜집니다.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Layer</dc:title>
  <dc:creator>박우희</dc:creator>
  <cp:lastModifiedBy>박우희</cp:lastModifiedBy>
  <cp:revision>4</cp:revision>
  <dcterms:created xsi:type="dcterms:W3CDTF">2025-03-11T02:40:40Z</dcterms:created>
  <dcterms:modified xsi:type="dcterms:W3CDTF">2025-03-11T03:03:59Z</dcterms:modified>
</cp:coreProperties>
</file>